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78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986F9C5-6890-4235-BA9D-464CD3C13305}">
          <p14:sldIdLst>
            <p14:sldId id="274"/>
            <p14:sldId id="257"/>
          </p14:sldIdLst>
        </p14:section>
        <p14:section name="раунд 1" id="{A5BE339C-B722-4B48-B9F5-B856B6B78408}">
          <p14:sldIdLst>
            <p14:sldId id="258"/>
            <p14:sldId id="259"/>
            <p14:sldId id="260"/>
            <p14:sldId id="261"/>
            <p14:sldId id="262"/>
          </p14:sldIdLst>
        </p14:section>
        <p14:section name="раунд 2" id="{142F42C8-D967-42EC-AD06-201AC17A688F}">
          <p14:sldIdLst>
            <p14:sldId id="263"/>
            <p14:sldId id="264"/>
            <p14:sldId id="265"/>
            <p14:sldId id="266"/>
            <p14:sldId id="267"/>
          </p14:sldIdLst>
        </p14:section>
        <p14:section name="раунд 3" id="{9960EC74-436D-481F-BADA-B00564CDD813}">
          <p14:sldIdLst>
            <p14:sldId id="268"/>
            <p14:sldId id="269"/>
            <p14:sldId id="270"/>
            <p14:sldId id="271"/>
            <p14:sldId id="272"/>
          </p14:sldIdLst>
        </p14:section>
        <p14:section name="райнд 4" id="{00A4C11A-79D1-4078-ABA9-566D277A4E82}">
          <p14:sldIdLst>
            <p14:sldId id="273"/>
            <p14:sldId id="275"/>
            <p14:sldId id="276"/>
            <p14:sldId id="277"/>
          </p14:sldIdLst>
        </p14:section>
        <p14:section name="Раунд 5" id="{B4ECD0D5-5F15-4E8A-8A68-AF8635300AEB}">
          <p14:sldIdLst>
            <p14:sldId id="280"/>
            <p14:sldId id="281"/>
            <p14:sldId id="282"/>
            <p14:sldId id="283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Игорь Алешников" userId="60951c03d65b6d01" providerId="LiveId" clId="{8FD0B9B8-D662-4ECE-9807-E88EB3254BD2}"/>
    <pc:docChg chg="undo custSel modSld addSection delSection modSection">
      <pc:chgData name="Игорь Алешников" userId="60951c03d65b6d01" providerId="LiveId" clId="{8FD0B9B8-D662-4ECE-9807-E88EB3254BD2}" dt="2022-01-17T18:25:39.607" v="209" actId="1076"/>
      <pc:docMkLst>
        <pc:docMk/>
      </pc:docMkLst>
      <pc:sldChg chg="delSp modSp mod">
        <pc:chgData name="Игорь Алешников" userId="60951c03d65b6d01" providerId="LiveId" clId="{8FD0B9B8-D662-4ECE-9807-E88EB3254BD2}" dt="2022-01-17T17:55:19.519" v="2"/>
        <pc:sldMkLst>
          <pc:docMk/>
          <pc:sldMk cId="505803990" sldId="274"/>
        </pc:sldMkLst>
        <pc:spChg chg="del mod">
          <ac:chgData name="Игорь Алешников" userId="60951c03d65b6d01" providerId="LiveId" clId="{8FD0B9B8-D662-4ECE-9807-E88EB3254BD2}" dt="2022-01-17T17:55:19.519" v="2"/>
          <ac:spMkLst>
            <pc:docMk/>
            <pc:sldMk cId="505803990" sldId="274"/>
            <ac:spMk id="3" creationId="{00000000-0000-0000-0000-000000000000}"/>
          </ac:spMkLst>
        </pc:spChg>
      </pc:sldChg>
      <pc:sldChg chg="addSp modSp mod">
        <pc:chgData name="Игорь Алешников" userId="60951c03d65b6d01" providerId="LiveId" clId="{8FD0B9B8-D662-4ECE-9807-E88EB3254BD2}" dt="2022-01-17T18:25:39.607" v="209" actId="1076"/>
        <pc:sldMkLst>
          <pc:docMk/>
          <pc:sldMk cId="589061315" sldId="278"/>
        </pc:sldMkLst>
        <pc:spChg chg="mod">
          <ac:chgData name="Игорь Алешников" userId="60951c03d65b6d01" providerId="LiveId" clId="{8FD0B9B8-D662-4ECE-9807-E88EB3254BD2}" dt="2022-01-17T18:18:38.720" v="190" actId="14100"/>
          <ac:spMkLst>
            <pc:docMk/>
            <pc:sldMk cId="589061315" sldId="278"/>
            <ac:spMk id="2" creationId="{00000000-0000-0000-0000-000000000000}"/>
          </ac:spMkLst>
        </pc:spChg>
        <pc:spChg chg="mod">
          <ac:chgData name="Игорь Алешников" userId="60951c03d65b6d01" providerId="LiveId" clId="{8FD0B9B8-D662-4ECE-9807-E88EB3254BD2}" dt="2022-01-17T18:25:39.607" v="209" actId="1076"/>
          <ac:spMkLst>
            <pc:docMk/>
            <pc:sldMk cId="589061315" sldId="278"/>
            <ac:spMk id="4" creationId="{00000000-0000-0000-0000-000000000000}"/>
          </ac:spMkLst>
        </pc:spChg>
        <pc:picChg chg="mod">
          <ac:chgData name="Игорь Алешников" userId="60951c03d65b6d01" providerId="LiveId" clId="{8FD0B9B8-D662-4ECE-9807-E88EB3254BD2}" dt="2022-01-17T18:18:51.724" v="197" actId="1076"/>
          <ac:picMkLst>
            <pc:docMk/>
            <pc:sldMk cId="589061315" sldId="278"/>
            <ac:picMk id="3" creationId="{00000000-0000-0000-0000-000000000000}"/>
          </ac:picMkLst>
        </pc:picChg>
        <pc:picChg chg="add mod">
          <ac:chgData name="Игорь Алешников" userId="60951c03d65b6d01" providerId="LiveId" clId="{8FD0B9B8-D662-4ECE-9807-E88EB3254BD2}" dt="2022-01-17T18:22:23.189" v="202" actId="1076"/>
          <ac:picMkLst>
            <pc:docMk/>
            <pc:sldMk cId="589061315" sldId="278"/>
            <ac:picMk id="6" creationId="{4D337D5C-3D8D-42B2-B46D-EFF2B6D02264}"/>
          </ac:picMkLst>
        </pc:picChg>
      </pc:sldChg>
      <pc:sldChg chg="modSp mod">
        <pc:chgData name="Игорь Алешников" userId="60951c03d65b6d01" providerId="LiveId" clId="{8FD0B9B8-D662-4ECE-9807-E88EB3254BD2}" dt="2022-01-17T18:23:14.532" v="207" actId="1076"/>
        <pc:sldMkLst>
          <pc:docMk/>
          <pc:sldMk cId="2026201766" sldId="279"/>
        </pc:sldMkLst>
        <pc:spChg chg="mod">
          <ac:chgData name="Игорь Алешников" userId="60951c03d65b6d01" providerId="LiveId" clId="{8FD0B9B8-D662-4ECE-9807-E88EB3254BD2}" dt="2022-01-17T18:23:02.144" v="203" actId="20577"/>
          <ac:spMkLst>
            <pc:docMk/>
            <pc:sldMk cId="2026201766" sldId="279"/>
            <ac:spMk id="3" creationId="{00000000-0000-0000-0000-000000000000}"/>
          </ac:spMkLst>
        </pc:spChg>
        <pc:picChg chg="mod">
          <ac:chgData name="Игорь Алешников" userId="60951c03d65b6d01" providerId="LiveId" clId="{8FD0B9B8-D662-4ECE-9807-E88EB3254BD2}" dt="2022-01-17T18:23:14.532" v="207" actId="1076"/>
          <ac:picMkLst>
            <pc:docMk/>
            <pc:sldMk cId="2026201766" sldId="279"/>
            <ac:picMk id="2" creationId="{00000000-0000-0000-0000-000000000000}"/>
          </ac:picMkLst>
        </pc:picChg>
      </pc:sldChg>
      <pc:sldChg chg="modSp mod">
        <pc:chgData name="Игорь Алешников" userId="60951c03d65b6d01" providerId="LiveId" clId="{8FD0B9B8-D662-4ECE-9807-E88EB3254BD2}" dt="2022-01-17T18:14:58.038" v="134" actId="20577"/>
        <pc:sldMkLst>
          <pc:docMk/>
          <pc:sldMk cId="575223808" sldId="282"/>
        </pc:sldMkLst>
        <pc:spChg chg="mod">
          <ac:chgData name="Игорь Алешников" userId="60951c03d65b6d01" providerId="LiveId" clId="{8FD0B9B8-D662-4ECE-9807-E88EB3254BD2}" dt="2022-01-17T18:13:14.430" v="93" actId="20577"/>
          <ac:spMkLst>
            <pc:docMk/>
            <pc:sldMk cId="575223808" sldId="282"/>
            <ac:spMk id="3" creationId="{00000000-0000-0000-0000-000000000000}"/>
          </ac:spMkLst>
        </pc:spChg>
        <pc:spChg chg="mod">
          <ac:chgData name="Игорь Алешников" userId="60951c03d65b6d01" providerId="LiveId" clId="{8FD0B9B8-D662-4ECE-9807-E88EB3254BD2}" dt="2022-01-17T18:14:58.038" v="134" actId="20577"/>
          <ac:spMkLst>
            <pc:docMk/>
            <pc:sldMk cId="575223808" sldId="282"/>
            <ac:spMk id="4" creationId="{00000000-0000-0000-0000-000000000000}"/>
          </ac:spMkLst>
        </pc:spChg>
        <pc:spChg chg="mod">
          <ac:chgData name="Игорь Алешников" userId="60951c03d65b6d01" providerId="LiveId" clId="{8FD0B9B8-D662-4ECE-9807-E88EB3254BD2}" dt="2022-01-17T18:14:20.517" v="114" actId="20577"/>
          <ac:spMkLst>
            <pc:docMk/>
            <pc:sldMk cId="575223808" sldId="282"/>
            <ac:spMk id="11" creationId="{00000000-0000-0000-0000-000000000000}"/>
          </ac:spMkLst>
        </pc:spChg>
      </pc:sldChg>
      <pc:sldChg chg="modSp mod">
        <pc:chgData name="Игорь Алешников" userId="60951c03d65b6d01" providerId="LiveId" clId="{8FD0B9B8-D662-4ECE-9807-E88EB3254BD2}" dt="2022-01-17T18:17:29.504" v="179" actId="20577"/>
        <pc:sldMkLst>
          <pc:docMk/>
          <pc:sldMk cId="2860387205" sldId="283"/>
        </pc:sldMkLst>
        <pc:spChg chg="mod">
          <ac:chgData name="Игорь Алешников" userId="60951c03d65b6d01" providerId="LiveId" clId="{8FD0B9B8-D662-4ECE-9807-E88EB3254BD2}" dt="2022-01-17T18:04:04.512" v="48" actId="1076"/>
          <ac:spMkLst>
            <pc:docMk/>
            <pc:sldMk cId="2860387205" sldId="283"/>
            <ac:spMk id="2" creationId="{00000000-0000-0000-0000-000000000000}"/>
          </ac:spMkLst>
        </pc:spChg>
        <pc:spChg chg="mod">
          <ac:chgData name="Игорь Алешников" userId="60951c03d65b6d01" providerId="LiveId" clId="{8FD0B9B8-D662-4ECE-9807-E88EB3254BD2}" dt="2022-01-17T18:17:05.352" v="157" actId="20577"/>
          <ac:spMkLst>
            <pc:docMk/>
            <pc:sldMk cId="2860387205" sldId="283"/>
            <ac:spMk id="3" creationId="{00000000-0000-0000-0000-000000000000}"/>
          </ac:spMkLst>
        </pc:spChg>
        <pc:spChg chg="mod">
          <ac:chgData name="Игорь Алешников" userId="60951c03d65b6d01" providerId="LiveId" clId="{8FD0B9B8-D662-4ECE-9807-E88EB3254BD2}" dt="2022-01-17T18:17:29.504" v="179" actId="20577"/>
          <ac:spMkLst>
            <pc:docMk/>
            <pc:sldMk cId="2860387205" sldId="283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0000">
              <a:schemeClr val="accent6">
                <a:lumMod val="75000"/>
              </a:schemeClr>
            </a:gs>
            <a:gs pos="100000">
              <a:schemeClr val="accent2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6.xml"/><Relationship Id="rId5" Type="http://schemas.openxmlformats.org/officeDocument/2006/relationships/slide" Target="slide18.xml"/><Relationship Id="rId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slide" Target="slide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504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5803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9756" y="32970"/>
            <a:ext cx="5760640" cy="12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57808" y="1412776"/>
            <a:ext cx="5760640" cy="12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03648" y="2780928"/>
            <a:ext cx="5760640" cy="12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hlinkClick r:id="rId2" action="ppaction://hlinksldjump"/>
          </p:cNvPr>
          <p:cNvSpPr txBox="1"/>
          <p:nvPr/>
        </p:nvSpPr>
        <p:spPr>
          <a:xfrm>
            <a:off x="198411" y="188640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Раунд 1</a:t>
            </a:r>
          </a:p>
        </p:txBody>
      </p:sp>
      <p:sp>
        <p:nvSpPr>
          <p:cNvPr id="6" name="TextBox 5">
            <a:hlinkClick r:id="rId3" action="ppaction://hlinksldjump"/>
          </p:cNvPr>
          <p:cNvSpPr txBox="1"/>
          <p:nvPr/>
        </p:nvSpPr>
        <p:spPr>
          <a:xfrm>
            <a:off x="759412" y="1760841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Раунд 2</a:t>
            </a:r>
          </a:p>
        </p:txBody>
      </p:sp>
      <p:sp>
        <p:nvSpPr>
          <p:cNvPr id="7" name="TextBox 6">
            <a:hlinkClick r:id="rId4" action="ppaction://hlinksldjump"/>
          </p:cNvPr>
          <p:cNvSpPr txBox="1"/>
          <p:nvPr/>
        </p:nvSpPr>
        <p:spPr>
          <a:xfrm>
            <a:off x="1433360" y="3128993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Раунд 3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123728" y="4133238"/>
            <a:ext cx="5760640" cy="12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hlinkClick r:id="rId5" action="ppaction://hlinksldjump"/>
          </p:cNvPr>
          <p:cNvSpPr txBox="1"/>
          <p:nvPr/>
        </p:nvSpPr>
        <p:spPr>
          <a:xfrm>
            <a:off x="2123728" y="4409295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Раунд 4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43808" y="5490527"/>
            <a:ext cx="5760640" cy="1260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hlinkClick r:id="rId6" action="ppaction://hlinksldjump"/>
          </p:cNvPr>
          <p:cNvSpPr txBox="1"/>
          <p:nvPr/>
        </p:nvSpPr>
        <p:spPr>
          <a:xfrm>
            <a:off x="2843808" y="5766584"/>
            <a:ext cx="576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Georgia" panose="02040502050405020303" pitchFamily="18" charset="0"/>
              </a:rPr>
              <a:t>Раунд 5</a:t>
            </a:r>
          </a:p>
        </p:txBody>
      </p:sp>
    </p:spTree>
    <p:extLst>
      <p:ext uri="{BB962C8B-B14F-4D97-AF65-F5344CB8AC3E}">
        <p14:creationId xmlns:p14="http://schemas.microsoft.com/office/powerpoint/2010/main" val="279806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692696"/>
            <a:ext cx="6480000" cy="288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61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332000" y="908720"/>
            <a:ext cx="648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1.Когда началось вражеское наступление на Воронеж?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36096" y="4669065"/>
            <a:ext cx="27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28 июня 1942 года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15616" y="4669065"/>
            <a:ext cx="27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28 июля 1942 года</a:t>
            </a:r>
          </a:p>
        </p:txBody>
      </p:sp>
      <p:sp>
        <p:nvSpPr>
          <p:cNvPr id="9" name="Стрелка вправо 8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40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32000" y="764704"/>
            <a:ext cx="6480000" cy="288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1561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212 дней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3609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312 дней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434096" y="1235208"/>
            <a:ext cx="6192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2. Сколько продолжалась битва за Воронеж?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114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7 июля 1941 года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36096" y="4509120"/>
            <a:ext cx="2700000" cy="7200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7 июля 1942 года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2000" y="764704"/>
            <a:ext cx="6480000" cy="288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 . Когда был создан Воронежский фронт?</a:t>
            </a: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121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71600" y="4149080"/>
            <a:ext cx="3168352" cy="165618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Областная больница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76056" y="4149080"/>
            <a:ext cx="3060040" cy="165618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Планетарий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32000" y="764704"/>
            <a:ext cx="6480000" cy="288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4.Какое учреждение размещалось в стенах Ротонды в довоенное время?</a:t>
            </a:r>
          </a:p>
        </p:txBody>
      </p:sp>
      <p:sp>
        <p:nvSpPr>
          <p:cNvPr id="7" name="Стрелка вправо 6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428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4365104"/>
            <a:ext cx="2700000" cy="8640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Ночью 28 июля 1942 года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36096" y="4365104"/>
            <a:ext cx="2700000" cy="8640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Днем 2 августа 1943 года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2000" y="764704"/>
            <a:ext cx="6480000" cy="288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5. Когда на Воронеж совершила свой первый массированный налет немецкая авиация?</a:t>
            </a:r>
          </a:p>
        </p:txBody>
      </p:sp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27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908720"/>
            <a:ext cx="6480000" cy="28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1. Какой военный самолет, который выпускали в городе Воронеже, немцы называли «черной смертью»?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Истребитель «Як-9»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Штурмовик «Ил-2»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733256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Истребитель «Ла-2»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39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908720"/>
            <a:ext cx="6480000" cy="28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2. 2 июля 1941 г. на заводе им. Коминтерна была изготовлена первая партия гвардейских минометов. Как называется миномет?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САУ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ИС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733256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БМ-13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99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908720"/>
            <a:ext cx="6480000" cy="28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3. Какая военная операция вошла в историю под названием «Сталинград на Верхнем Дону»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Воронежско- Касторненская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Острогожско- Россошанская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733256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«Малый Сатурн»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51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908720"/>
            <a:ext cx="6480000" cy="28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4. Какое кодовое название носила наступательная операция германского командования в направлении Воронежа?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«Блау»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«Цитадель»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733256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«Тайфун»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55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908720"/>
            <a:ext cx="6480000" cy="288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5. Укажите кодовое название операции 6-й армии Воронежского и армий Юго-западного фронта в декабре 1942 г. на среднем Дону?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«Уран»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509120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«Кольцо»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31840" y="5733256"/>
            <a:ext cx="288032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«Малый Сатурн»</a:t>
            </a: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899592" y="584553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943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764704"/>
            <a:ext cx="6480000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1. В ходе какой операции было завершено освобождение территории Воронежской области от немецко-фашистских захватчиков?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Острогожско – Россошанская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292080" y="4365104"/>
            <a:ext cx="3168352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Воронежско – Ворошиловградская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Воронежско – Касторненская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Воронежско-Острогожская</a:t>
            </a: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59864" y="5846640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Стрелка вправо 8">
            <a:hlinkClick r:id="rId3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60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764704"/>
            <a:ext cx="6480000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2.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Где находится самое большое захоронение защитников Воронежа</a:t>
            </a:r>
          </a:p>
          <a:p>
            <a:pPr algn="ctr"/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(братская могила №1)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Шиловский плацдарм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Площадь Победы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Памятник Славы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Чижовский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 плацдарм</a:t>
            </a: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107504" y="5817759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Стрелка вправо 8">
            <a:hlinkClick r:id="rId3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22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764704"/>
            <a:ext cx="6480000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3. Когда Воронеж  был освобожден от захватчиков?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25 января 1943 г.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16 января 1943 г.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25 января 1944 года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16 января 1942 г. </a:t>
            </a: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107504" y="5753944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Стрелка вправо 8">
            <a:hlinkClick r:id="rId3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97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764704"/>
            <a:ext cx="6480000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4. Советский космонавт, </a:t>
            </a:r>
          </a:p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во время войны был разведчиком на воронежском фронте?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7584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М. Скоробогатько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М. Вайцеховский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К. Феоктистов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Н. Ватутин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89464" y="5862223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Стрелка вправо 7">
            <a:hlinkClick r:id="rId3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67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32000" y="764704"/>
            <a:ext cx="6480000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5. По накалу и  продолжительности уличных боев Воронеж может сравниться с каким городом?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00871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Мурманск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36096" y="4365104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Сталинград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Смоленск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6096" y="5661248"/>
            <a:ext cx="2880000" cy="72000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Москва</a:t>
            </a: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44624" y="5802519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74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476672"/>
            <a:ext cx="6840000" cy="4320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numCol="2"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1.Что за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здание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изображено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 фото?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ВГУ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12000" y="5885656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Ротонда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"Утюжок"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2412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Кинотеатр Спартак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176" y="838352"/>
            <a:ext cx="4200144" cy="3596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107504" y="5997944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Стрелка вправо 9">
            <a:hlinkClick r:id="rId4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2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476672"/>
            <a:ext cx="6840000" cy="4320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2.Что за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здание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изображено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 фото?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ВГУ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12000" y="5885656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Ротонда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"Утюжок"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2412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Кинотеатр Спартак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7"/>
          <a:stretch/>
        </p:blipFill>
        <p:spPr>
          <a:xfrm>
            <a:off x="3547306" y="836824"/>
            <a:ext cx="4353644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347768" y="5978392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Стрелка вправо 12">
            <a:hlinkClick r:id="rId4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30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476672"/>
            <a:ext cx="6840000" cy="4320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3. Какое известное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место Воронежа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было превращено 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 немецкое  </a:t>
            </a:r>
          </a:p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кладбище?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Сквер </a:t>
            </a: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им. Кольцова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112000" y="5885656"/>
            <a:ext cx="2988392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Железнодорожный вокзал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Чижовский плацдарм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2412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Площадь Ленина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1" r="28125"/>
          <a:stretch/>
        </p:blipFill>
        <p:spPr>
          <a:xfrm>
            <a:off x="4499992" y="980488"/>
            <a:ext cx="3383598" cy="338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107504" y="5971456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Стрелка вправо 8">
            <a:hlinkClick r:id="rId4" action="ppaction://hlinksldjump"/>
          </p:cNvPr>
          <p:cNvSpPr/>
          <p:nvPr/>
        </p:nvSpPr>
        <p:spPr>
          <a:xfrm>
            <a:off x="8438720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57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476672"/>
            <a:ext cx="6840000" cy="4320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4.Что за </a:t>
            </a:r>
          </a:p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здание </a:t>
            </a:r>
          </a:p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изображено </a:t>
            </a:r>
          </a:p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на фото?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Сквер </a:t>
            </a: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им. Кольцова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9248" y="5891256"/>
            <a:ext cx="2988392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Железнодорожный вокзал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Чижовский плацдарм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24128" y="49609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Площадь Ленина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9" r="15333"/>
          <a:stretch/>
        </p:blipFill>
        <p:spPr>
          <a:xfrm>
            <a:off x="3851920" y="836712"/>
            <a:ext cx="3960439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107504" y="6064192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773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620688"/>
            <a:ext cx="6840000" cy="30243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3771" y="4616556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3608" y="5824155"/>
            <a:ext cx="2988392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33398" y="5845535"/>
            <a:ext cx="2880000" cy="71721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76432" y="4538247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2" name="Стрелка вправо 11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475656" y="794028"/>
            <a:ext cx="61926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1.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Чьи имена защитников Воронежа носят улицы города?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576" y="4756502"/>
            <a:ext cx="2592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З.Космодемьянской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0152" y="4756502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Зины Портновой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15743" y="5971666"/>
            <a:ext cx="2564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Лизюков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А. 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21121" y="6019477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В.Ф.Зыкова</a:t>
            </a:r>
            <a:endParaRPr lang="ru-RU" dirty="0"/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179512" y="5916891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13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77369" y="620688"/>
            <a:ext cx="6840000" cy="3600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4725144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5891256"/>
            <a:ext cx="286158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50233" y="4725144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2" name="Стрелка вправо 11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501024" y="764704"/>
            <a:ext cx="6192689" cy="2957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2. На балконе какого здания Воронежа 25 января 1943 г. было поднято Красное знамя?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568" y="4854351"/>
            <a:ext cx="28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Главпочтамт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84404" y="6021868"/>
            <a:ext cx="30623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Гостиница «Воронеж»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2931" y="6020316"/>
            <a:ext cx="35290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Центральный телеграф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43757" y="4854351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Ж/д вокзал</a:t>
            </a: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107504" y="6007927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253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2000" y="476672"/>
            <a:ext cx="6840000" cy="381642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47971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76056" y="5891256"/>
            <a:ext cx="286158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24128" y="4797152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12" name="Стрелка вправо 11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691520" y="906210"/>
            <a:ext cx="5472608" cy="2957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3. Назовите фамилию жителя пос. Таловая, принимавшего участие в боях за Воронеж.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61550" y="488933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Н.Г. Перов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28249" y="4926359"/>
            <a:ext cx="2179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В.И.Минин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876" y="600792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В.А.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Кудя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5088" y="600792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А.А. Гусев</a:t>
            </a: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107504" y="5971455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522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97640" y="888182"/>
            <a:ext cx="6840000" cy="35283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4231" y="4725144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П.А.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Трайнин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9248" y="5891256"/>
            <a:ext cx="2988392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Б.Хмельницкий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52000" y="5878720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В.И. Чапаев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72000" y="4725144"/>
            <a:ext cx="2880000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А.В. Суворов</a:t>
            </a:r>
          </a:p>
        </p:txBody>
      </p:sp>
      <p:sp>
        <p:nvSpPr>
          <p:cNvPr id="12" name="Стрелка вправо 11">
            <a:hlinkClick r:id="rId2" action="ppaction://hlinksldjump"/>
          </p:cNvPr>
          <p:cNvSpPr/>
          <p:nvPr/>
        </p:nvSpPr>
        <p:spPr>
          <a:xfrm>
            <a:off x="8263206" y="5845535"/>
            <a:ext cx="681844" cy="71889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097640" y="812384"/>
            <a:ext cx="6840000" cy="3696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4. Назовите  земляка - участника освобождения Воронежа, чьим именем названа улица в нашем поселке Таловая.</a:t>
            </a:r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98167" y="5937678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038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BBB59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83868" y="476672"/>
            <a:ext cx="6588532" cy="4536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Какое звание и когда было присвоено городу Воронеж?</a:t>
            </a: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884101"/>
            <a:ext cx="4176464" cy="3129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47564" y="5164400"/>
            <a:ext cx="8280920" cy="126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16 февраля 2008 года в Москве было принято решение присвоить городу Воронеж звание «Город воинской славы»</a:t>
            </a: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134420" y="4580200"/>
            <a:ext cx="576064" cy="534608"/>
          </a:xfrm>
          <a:prstGeom prst="actionButtonHom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Стрелка вправо 11">
            <a:hlinkClick r:id="rId4" action="ppaction://hlinksldjump"/>
            <a:extLst>
              <a:ext uri="{FF2B5EF4-FFF2-40B4-BE49-F238E27FC236}">
                <a16:creationId xmlns:a16="http://schemas.microsoft.com/office/drawing/2014/main" id="{729E0827-FED7-469C-BDE6-C7993CD1E840}"/>
              </a:ext>
            </a:extLst>
          </p:cNvPr>
          <p:cNvSpPr/>
          <p:nvPr/>
        </p:nvSpPr>
        <p:spPr>
          <a:xfrm>
            <a:off x="8246640" y="6021289"/>
            <a:ext cx="681844" cy="836712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06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8055593" cy="6043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277824" y="187053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endParaRPr lang="ru-RU" sz="4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20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576</Words>
  <Application>Microsoft Office PowerPoint</Application>
  <PresentationFormat>Экран (4:3)</PresentationFormat>
  <Paragraphs>137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User</cp:lastModifiedBy>
  <cp:revision>44</cp:revision>
  <dcterms:created xsi:type="dcterms:W3CDTF">2018-02-08T09:26:23Z</dcterms:created>
  <dcterms:modified xsi:type="dcterms:W3CDTF">2022-01-20T06:58:22Z</dcterms:modified>
</cp:coreProperties>
</file>